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4626"/>
  </p:normalViewPr>
  <p:slideViewPr>
    <p:cSldViewPr snapToGrid="0">
      <p:cViewPr varScale="1">
        <p:scale>
          <a:sx n="105" d="100"/>
          <a:sy n="105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2EE88-F710-BA43-B310-C017BBA180A2}" type="datetimeFigureOut">
              <a:rPr kumimoji="1" lang="zh-TW" altLang="en-US" smtClean="0"/>
              <a:t>2024/10/31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6AB68-49A4-7F4A-A653-6519CBC9164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06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crowd-of-people-walking-around-a-christmas-market-4sTyT-uuJWY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group-of-people-standing-near-amusement-park-PKzkV7rVcJ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group-of-people-standing-around-a-store-BliXB4V2yD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rown-wooden-wine-racks-7dpHzyA7rb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wooden-shelf-filled-with-bottles-and-a-skull-uqQXlszsCe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city-street-at-night-with-cars-parked-on-the-side-of-the-street-aBZrp8MlD6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food-packs-on-shelves-MdslXaAyhRM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rown-wooden-shelf-q2i_zb0zdB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https://unsplash.com/photos/a-crowd-of-people-walking-around-a-christmas-market-4sTyT-uuJWY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226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https://unsplash.com/photos/group-of-people-standing-near-amusement-park-PKzkV7rVcJg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369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https://unsplash.com/photos/a-group-of-people-standing-around-a-store-BliXB4V2yDk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623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https://unsplash.com/photos/brown-wooden-wine-racks-7dpHzyA7rb8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3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https://unsplash.com/photos/a-wooden-shelf-filled-with-bottles-and-a-skull-uqQXlszsCe8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6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https://unsplash.com/photos/a-city-street-at-night-with-cars-parked-on-the-side-of-the-street-aBZrp8MlD6c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4"/>
              </a:rPr>
              <a:t>https://unsplash.com/photos/food-packs-on-shelves-MdslXaAyhRM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75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effectLst/>
                <a:latin typeface="Helvetica Neue" panose="02000503000000020004" pitchFamily="2" charset="0"/>
                <a:hlinkClick r:id="rId3"/>
              </a:rPr>
              <a:t>https://unsplash.com/photos/brown-wooden-shelf-q2i_zb0zdB8</a:t>
            </a:r>
            <a:endParaRPr lang="en" altLang="zh-TW" dirty="0">
              <a:effectLst/>
              <a:latin typeface="Helvetica Neue" panose="02000503000000020004" pitchFamily="2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6AB68-49A4-7F4A-A653-6519CBC91642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719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5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81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18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04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21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1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5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8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25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79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90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480458D-EDD9-5440-9E65-0EAC5FF911CE}" type="datetimeFigureOut">
              <a:rPr lang="en-US" altLang="zh-TW" smtClean="0"/>
              <a:t>10/31/24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6BF277-9D28-DC4D-BAE3-FF6385C71AF7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193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2F3B4B-01C7-1C95-B5CF-290A9C6301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1083" y="433332"/>
            <a:ext cx="1944220" cy="51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600" y="-108584"/>
            <a:ext cx="10515600" cy="6966584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2F76B4-3068-5398-89DE-78B75020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5115721"/>
            <a:ext cx="2325843" cy="62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8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287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DE3447-BC34-4904-FDFA-90380ADE12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78772"/>
            <a:ext cx="19050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0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287000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242E6E-70C2-D15C-5CAB-F1AC832493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510" y="3870740"/>
            <a:ext cx="1892549" cy="50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5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84902" cy="685800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927B9D-2D70-940B-2CC4-6C2EB53DFE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059" y="-2728458"/>
            <a:ext cx="1880098" cy="50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D78675-BEFD-B26B-8090-F7C74CE78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71785" cy="6858000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265" y="0"/>
            <a:ext cx="4584735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6627E3-5C5E-3C57-FBE6-7EC05B7CB5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351" y="-3571359"/>
            <a:ext cx="1963351" cy="52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8A4FDA-0DAE-E31E-90CC-759C7AEA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59"/>
            <a:ext cx="10256521" cy="683768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CF144F-F5BC-DD7E-20D0-3F880FFEEF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9609" y="-4282826"/>
            <a:ext cx="1935479" cy="51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8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</Words>
  <Application>Microsoft Macintosh PowerPoint</Application>
  <PresentationFormat>寬螢幕</PresentationFormat>
  <Paragraphs>15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Helvetica Neue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1.目標</dc:title>
  <dc:creator>劉又菱</dc:creator>
  <cp:lastModifiedBy>劉又菱</cp:lastModifiedBy>
  <cp:revision>6</cp:revision>
  <dcterms:created xsi:type="dcterms:W3CDTF">2024-10-23T04:58:44Z</dcterms:created>
  <dcterms:modified xsi:type="dcterms:W3CDTF">2024-10-30T18:11:13Z</dcterms:modified>
</cp:coreProperties>
</file>